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3" r:id="rId6"/>
    <p:sldId id="267" r:id="rId7"/>
    <p:sldId id="261" r:id="rId8"/>
    <p:sldId id="268" r:id="rId9"/>
    <p:sldId id="262" r:id="rId10"/>
    <p:sldId id="258" r:id="rId11"/>
    <p:sldId id="265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1AE7-0BF9-F674-3A61-5722B21BE4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3E7D76-E320-0733-786D-E7DA3CF99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373F9-29E7-EBF2-4011-73E2F3792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184C6-7330-4D4B-2C42-C2177F34B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203FD-B904-3086-C255-3464AB438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9017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A70FF-DE99-EEE7-08BF-5076197B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114235-7D63-6EAE-45BB-3779F6847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7FD34-5D50-D126-A798-5149A58C1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C7C7A-56E2-63CE-596F-EA50104D4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4483C-7211-9955-A56D-548BB4037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8108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622B60-6A8A-89C0-5AE6-1F47E2EA9B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60CAF1-23C4-49C2-A491-E530310BF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A65B76-B95A-B7A5-7BE6-C59AC1A86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68FEB4-97E2-8643-50CD-255EC2F8E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A637F-4990-214C-1304-6330D1EEC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4166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8A41A-C6AC-4550-B45D-D192B958F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7E640-8B2A-4EC3-A395-BD1B34AEA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314A8-3BC4-8D76-FB6B-8EACFFFFB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7C03E-1D5E-6325-DA9E-1639A88D9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2ADFF-11F5-3BC8-321C-DD0207D01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7563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C5DB0-4DAE-9A87-6689-91CB3BB4E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7FB59-B645-B553-FFD8-9F663DD0C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B622C-49C8-DE83-287B-E3998A404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BE24B-828C-4C94-0659-BA74AEA6E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DE2A5-0C1F-119A-BC02-2090C7FD3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658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77E99-92DA-EEE7-B223-2FE63C0F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16A3E-35A3-A1A1-C703-A4002CDA43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C74889-4BE5-53CD-5339-C618E511B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224BEA-C36F-1204-D954-379400AC2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82CDE3-8E54-A61D-3144-E3CA426A1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691FEE-78C2-A22A-D1A1-D34B07192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660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059F1-3DD0-C14F-E254-CE22410C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D73FE-879C-0245-1AB9-928E8D03C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84B82A-9698-191D-8361-0DF51D622A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FDAF83-90F1-9C3D-F1BF-1E3014B2C2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B8C736-A5E1-80F0-0A6C-C20658C1D7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2D24D4-3D2C-0FE6-51D7-D163D0075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75F641-5BA6-E1A1-FED1-6727F78C9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4ACA2-28B5-8732-2FCB-BCA23F3EE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228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28A60-9EFB-8A10-4E14-C3F4B637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8D6928-90FC-A735-3F1B-B1417A182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DA26CD-01FA-A91C-C7B7-F054F1DBE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8EBBC-07C0-E2C4-942F-549BB5200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7388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1B077D-1E22-E532-031D-F42A6D0E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B57EE2-7C9F-AF58-7DF1-73D11AC65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827A0-9A9F-5403-E24C-0AE00C578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6366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0E9EE-8725-F680-BA03-DE14C83A1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3A67C-0A59-6A9F-BE2F-63657B063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33256D-4329-D3E7-3060-2C57C92F3E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9D858C-857F-8C25-B24F-DE9C6F729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0754D2-05B0-30BC-572A-412A7C11B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7ADA8-907C-0506-771E-E8C70D965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3878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3BD95-D5AF-0DE9-D758-A42C0C552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91741F-FC88-C7C9-2316-D47293B6FB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48A896-CF16-48A0-84BF-3631267A46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6C53A-AF2C-C3C4-E22A-D57A3C1FE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D084E-875F-9E00-732E-65F8296B1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176EFD-65A3-EA67-8133-20E0AB93A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906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920F17-C64B-5FF3-8AE6-1D4F34AB3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4DEE2-C363-374A-9FE7-B579516D7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7E28B-7768-5296-E092-9B455F4436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0AD7D-B212-4BAB-B884-E90E9C4AA20E}" type="datetimeFigureOut">
              <a:rPr lang="en-IN" smtClean="0"/>
              <a:t>21-12-2023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6911C-1C10-8936-DBF8-6949C544BE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240FF-DB2C-C597-BAEF-4CC55486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17BFE-CC09-47F3-ABA4-551C88B76F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2855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81FAF4-1325-2E54-CA90-197D01057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60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C61A37-1D16-4911-8367-12DBB149BB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521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74B621-5ACF-4776-AE0B-6AB9C5D85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001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9C330F-32EF-483F-F956-D0F5131DFD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236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20C91DE-9647-C1F9-87E2-F652434B3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70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354EFAA-B6FB-7187-D676-5A7DD8A0F3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47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83F26F-5714-ACD2-FA07-791B7B176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697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6DD79-F870-909F-3C77-F7BE2E494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788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E3F041-9E21-7E1B-46A8-5BA6A4D32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562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5015D0-9DA6-B9BE-A49A-2447AEDCB9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89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71A7B3-28A3-1182-B505-37C511F7AC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77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423843-D619-90FD-5985-444EFE3E4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659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176411-7377-224F-9EAA-3E58CBDF45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77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Mohinuddin Razi</dc:creator>
  <cp:lastModifiedBy>Mohinuddin Razi</cp:lastModifiedBy>
  <cp:revision>4</cp:revision>
  <dcterms:created xsi:type="dcterms:W3CDTF">2023-11-15T19:34:26Z</dcterms:created>
  <dcterms:modified xsi:type="dcterms:W3CDTF">2023-12-21T15:52:11Z</dcterms:modified>
</cp:coreProperties>
</file>

<file path=docProps/thumbnail.jpeg>
</file>